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Lst>
  <p:sldSz cy="5143500" cx="9144000"/>
  <p:notesSz cx="6858000" cy="9144000"/>
  <p:embeddedFontLst>
    <p:embeddedFont>
      <p:font typeface="Montserrat"/>
      <p:regular r:id="rId11"/>
      <p:bold r:id="rId12"/>
      <p:italic r:id="rId13"/>
      <p:boldItalic r:id="rId14"/>
    </p:embeddedFont>
    <p:embeddedFont>
      <p:font typeface="Lato"/>
      <p:regular r:id="rId15"/>
      <p:bold r:id="rId16"/>
      <p:italic r:id="rId17"/>
      <p:boldItalic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Montserrat-regular.fntdata"/><Relationship Id="rId10" Type="http://schemas.openxmlformats.org/officeDocument/2006/relationships/slide" Target="slides/slide5.xml"/><Relationship Id="rId13" Type="http://schemas.openxmlformats.org/officeDocument/2006/relationships/font" Target="fonts/Montserrat-italic.fntdata"/><Relationship Id="rId12" Type="http://schemas.openxmlformats.org/officeDocument/2006/relationships/font" Target="fonts/Montserrat-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Lato-regular.fntdata"/><Relationship Id="rId14" Type="http://schemas.openxmlformats.org/officeDocument/2006/relationships/font" Target="fonts/Montserrat-boldItalic.fntdata"/><Relationship Id="rId17" Type="http://schemas.openxmlformats.org/officeDocument/2006/relationships/font" Target="fonts/Lato-italic.fntdata"/><Relationship Id="rId16" Type="http://schemas.openxmlformats.org/officeDocument/2006/relationships/font" Target="fonts/Lato-bold.fntdata"/><Relationship Id="rId5" Type="http://schemas.openxmlformats.org/officeDocument/2006/relationships/notesMaster" Target="notesMasters/notesMaster1.xml"/><Relationship Id="rId6" Type="http://schemas.openxmlformats.org/officeDocument/2006/relationships/slide" Target="slides/slide1.xml"/><Relationship Id="rId18" Type="http://schemas.openxmlformats.org/officeDocument/2006/relationships/font" Target="fonts/Lato-bold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0" name="Shape 130"/>
        <p:cNvGrpSpPr/>
        <p:nvPr/>
      </p:nvGrpSpPr>
      <p:grpSpPr>
        <a:xfrm>
          <a:off x="0" y="0"/>
          <a:ext cx="0" cy="0"/>
          <a:chOff x="0" y="0"/>
          <a:chExt cx="0" cy="0"/>
        </a:xfrm>
      </p:grpSpPr>
      <p:sp>
        <p:nvSpPr>
          <p:cNvPr id="131" name="Google Shape;13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8" name="Shape 138"/>
        <p:cNvGrpSpPr/>
        <p:nvPr/>
      </p:nvGrpSpPr>
      <p:grpSpPr>
        <a:xfrm>
          <a:off x="0" y="0"/>
          <a:ext cx="0" cy="0"/>
          <a:chOff x="0" y="0"/>
          <a:chExt cx="0" cy="0"/>
        </a:xfrm>
      </p:grpSpPr>
      <p:sp>
        <p:nvSpPr>
          <p:cNvPr id="139" name="Google Shape;139;g7a9980c645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7a9980c645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a:t>Opioids have been used forever to treat chronic pain</a:t>
            </a:r>
            <a:endParaRPr b="1"/>
          </a:p>
          <a:p>
            <a:pPr indent="-298450" lvl="0" marL="457200" rtl="0" algn="l">
              <a:lnSpc>
                <a:spcPct val="115000"/>
              </a:lnSpc>
              <a:spcBef>
                <a:spcPts val="0"/>
              </a:spcBef>
              <a:spcAft>
                <a:spcPts val="0"/>
              </a:spcAft>
              <a:buSzPts val="1100"/>
              <a:buChar char="●"/>
            </a:pPr>
            <a:r>
              <a:rPr lang="en"/>
              <a:t>However they are highly addictive </a:t>
            </a:r>
            <a:endParaRPr/>
          </a:p>
          <a:p>
            <a:pPr indent="-298450" lvl="0" marL="457200" rtl="0" algn="l">
              <a:lnSpc>
                <a:spcPct val="115000"/>
              </a:lnSpc>
              <a:spcBef>
                <a:spcPts val="0"/>
              </a:spcBef>
              <a:spcAft>
                <a:spcPts val="0"/>
              </a:spcAft>
              <a:buSzPts val="1100"/>
              <a:buChar char="●"/>
            </a:pPr>
            <a:r>
              <a:rPr lang="en"/>
              <a:t>According to the NIDA, a study done in 2017 estimated that 1.7 million people in the United States suffer from a substance abuse disorder caused by a prescription opioid pain reliever.</a:t>
            </a:r>
            <a:endParaRPr/>
          </a:p>
          <a:p>
            <a:pPr indent="0" lvl="0" marL="0" rtl="0" algn="l">
              <a:lnSpc>
                <a:spcPct val="115000"/>
              </a:lnSpc>
              <a:spcBef>
                <a:spcPts val="0"/>
              </a:spcBef>
              <a:spcAft>
                <a:spcPts val="0"/>
              </a:spcAft>
              <a:buNone/>
            </a:pPr>
            <a:r>
              <a:rPr b="1" lang="en"/>
              <a:t>Marijuana</a:t>
            </a:r>
            <a:endParaRPr b="1"/>
          </a:p>
          <a:p>
            <a:pPr indent="-298450" lvl="0" marL="457200" rtl="0" algn="l">
              <a:lnSpc>
                <a:spcPct val="115000"/>
              </a:lnSpc>
              <a:spcBef>
                <a:spcPts val="0"/>
              </a:spcBef>
              <a:spcAft>
                <a:spcPts val="0"/>
              </a:spcAft>
              <a:buSzPts val="1100"/>
              <a:buChar char="●"/>
            </a:pPr>
            <a:r>
              <a:rPr lang="en"/>
              <a:t> Marijuana has been effectively used to treat chronic pain as well as other ailments without the addictive side effects we see in other medications like opioids.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6" name="Shape 146"/>
        <p:cNvGrpSpPr/>
        <p:nvPr/>
      </p:nvGrpSpPr>
      <p:grpSpPr>
        <a:xfrm>
          <a:off x="0" y="0"/>
          <a:ext cx="0" cy="0"/>
          <a:chOff x="0" y="0"/>
          <a:chExt cx="0" cy="0"/>
        </a:xfrm>
      </p:grpSpPr>
      <p:sp>
        <p:nvSpPr>
          <p:cNvPr id="147" name="Google Shape;147;g7ab839467b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7ab839467b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t>CBD</a:t>
            </a:r>
            <a:endParaRPr/>
          </a:p>
          <a:p>
            <a:pPr indent="-298450" lvl="0" marL="457200" rtl="0" algn="l">
              <a:lnSpc>
                <a:spcPct val="115000"/>
              </a:lnSpc>
              <a:spcBef>
                <a:spcPts val="0"/>
              </a:spcBef>
              <a:spcAft>
                <a:spcPts val="0"/>
              </a:spcAft>
              <a:buSzPts val="1100"/>
              <a:buChar char="●"/>
            </a:pPr>
            <a:r>
              <a:rPr lang="en"/>
              <a:t>However, unlike marijuana, CBD is legal. According to an article written by PBS, CBD is legal in the United States due to it having no psychoactive effects as well as many proven health benefits</a:t>
            </a:r>
            <a:endParaRPr/>
          </a:p>
          <a:p>
            <a:pPr indent="-298450" lvl="0" marL="457200" rtl="0" algn="l">
              <a:lnSpc>
                <a:spcPct val="115000"/>
              </a:lnSpc>
              <a:spcBef>
                <a:spcPts val="0"/>
              </a:spcBef>
              <a:spcAft>
                <a:spcPts val="0"/>
              </a:spcAft>
              <a:buSzPts val="1100"/>
              <a:buChar char="●"/>
            </a:pPr>
            <a:r>
              <a:rPr lang="en" sz="1200"/>
              <a:t> CBD is a better alternative due to its ability to inhibit inflammatory and neuropathic pain, which are actually two of the hardest chronic pain conditions to treat.</a:t>
            </a:r>
            <a:endParaRPr/>
          </a:p>
          <a:p>
            <a:pPr indent="0" lvl="0" marL="0" rtl="0" algn="l">
              <a:lnSpc>
                <a:spcPct val="115000"/>
              </a:lnSpc>
              <a:spcBef>
                <a:spcPts val="0"/>
              </a:spcBef>
              <a:spcAft>
                <a:spcPts val="0"/>
              </a:spcAft>
              <a:buNone/>
            </a:pPr>
            <a:r>
              <a:rPr lang="en"/>
              <a:t>THC</a:t>
            </a:r>
            <a:endParaRPr/>
          </a:p>
          <a:p>
            <a:pPr indent="-298450" lvl="0" marL="457200" rtl="0" algn="l">
              <a:lnSpc>
                <a:spcPct val="115000"/>
              </a:lnSpc>
              <a:spcBef>
                <a:spcPts val="0"/>
              </a:spcBef>
              <a:spcAft>
                <a:spcPts val="0"/>
              </a:spcAft>
              <a:buSzPts val="1100"/>
              <a:buChar char="●"/>
            </a:pPr>
            <a:r>
              <a:rPr lang="en"/>
              <a:t>According to the National Center for Biotechnology Information (NCBI), THC has been found to eliminate extreme nausea found in patients going through chemotherapy (“Marijuana and Cancer”). Patients reported finding relief with just a low dose of THC and this can change their life, making it possible for them to eat again and gain weight as well as relieve the constant pain that they feel (“Marijuana and Cancer”).</a:t>
            </a:r>
            <a:endParaRPr/>
          </a:p>
          <a:p>
            <a:pPr indent="-298450" lvl="0" marL="457200" rtl="0" algn="l">
              <a:lnSpc>
                <a:spcPct val="200000"/>
              </a:lnSpc>
              <a:spcBef>
                <a:spcPts val="0"/>
              </a:spcBef>
              <a:spcAft>
                <a:spcPts val="0"/>
              </a:spcAft>
              <a:buSzPts val="1100"/>
              <a:buChar char="●"/>
            </a:pPr>
            <a:r>
              <a:rPr lang="en" sz="1200">
                <a:latin typeface="Times New Roman"/>
                <a:ea typeface="Times New Roman"/>
                <a:cs typeface="Times New Roman"/>
                <a:sym typeface="Times New Roman"/>
              </a:rPr>
              <a:t> Marijuana is currently only legal in 33 states (“Legal Medical Marijuana States”), meaning 17 states in the U.S. still see marijuana as a harmful drug. </a:t>
            </a:r>
            <a:endParaRPr sz="1200">
              <a:solidFill>
                <a:srgbClr val="0000FF"/>
              </a:solidFill>
              <a:latin typeface="Times New Roman"/>
              <a:ea typeface="Times New Roman"/>
              <a:cs typeface="Times New Roman"/>
              <a:sym typeface="Times New Roman"/>
            </a:endParaRPr>
          </a:p>
          <a:p>
            <a:pPr indent="-298450" lvl="0" marL="457200" rtl="0" algn="l">
              <a:lnSpc>
                <a:spcPct val="115000"/>
              </a:lnSpc>
              <a:spcBef>
                <a:spcPts val="0"/>
              </a:spcBef>
              <a:spcAft>
                <a:spcPts val="0"/>
              </a:spcAft>
              <a:buSzPts val="1100"/>
              <a:buChar char="●"/>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0" name="Shape 160"/>
        <p:cNvGrpSpPr/>
        <p:nvPr/>
      </p:nvGrpSpPr>
      <p:grpSpPr>
        <a:xfrm>
          <a:off x="0" y="0"/>
          <a:ext cx="0" cy="0"/>
          <a:chOff x="0" y="0"/>
          <a:chExt cx="0" cy="0"/>
        </a:xfrm>
      </p:grpSpPr>
      <p:sp>
        <p:nvSpPr>
          <p:cNvPr id="161" name="Google Shape;161;g7a9980c645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7a9980c645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1" name="Shape 171"/>
        <p:cNvGrpSpPr/>
        <p:nvPr/>
      </p:nvGrpSpPr>
      <p:grpSpPr>
        <a:xfrm>
          <a:off x="0" y="0"/>
          <a:ext cx="0" cy="0"/>
          <a:chOff x="0" y="0"/>
          <a:chExt cx="0" cy="0"/>
        </a:xfrm>
      </p:grpSpPr>
      <p:sp>
        <p:nvSpPr>
          <p:cNvPr id="172" name="Google Shape;172;g7ab839467b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7ab839467b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rot="5400000">
            <a:off x="7500300" y="505"/>
            <a:ext cx="1643700" cy="1643700"/>
          </a:xfrm>
          <a:prstGeom prst="diagStripe">
            <a:avLst>
              <a:gd fmla="val 0"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 name="Google Shape;11;p2"/>
          <p:cNvGrpSpPr/>
          <p:nvPr/>
        </p:nvGrpSpPr>
        <p:grpSpPr>
          <a:xfrm>
            <a:off x="0" y="490"/>
            <a:ext cx="5153705" cy="5134399"/>
            <a:chOff x="0" y="75"/>
            <a:chExt cx="5153705" cy="5152950"/>
          </a:xfrm>
        </p:grpSpPr>
        <p:sp>
          <p:nvSpPr>
            <p:cNvPr id="12" name="Google Shape;12;p2"/>
            <p:cNvSpPr/>
            <p:nvPr/>
          </p:nvSpPr>
          <p:spPr>
            <a:xfrm rot="-5400000">
              <a:off x="455" y="-225"/>
              <a:ext cx="5152800" cy="5153700"/>
            </a:xfrm>
            <a:prstGeom prst="diagStripe">
              <a:avLst>
                <a:gd fmla="val 50000"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rot="-5400000">
              <a:off x="150" y="1145825"/>
              <a:ext cx="3996600" cy="3996900"/>
            </a:xfrm>
            <a:prstGeom prst="diagStripe">
              <a:avLst>
                <a:gd fmla="val 58774"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rot="-5400000">
              <a:off x="1646" y="-75"/>
              <a:ext cx="2299800" cy="23001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flipH="1">
              <a:off x="652821" y="590035"/>
              <a:ext cx="2300100" cy="2299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 name="Google Shape;16;p2"/>
          <p:cNvSpPr txBox="1"/>
          <p:nvPr>
            <p:ph type="ctrTitle"/>
          </p:nvPr>
        </p:nvSpPr>
        <p:spPr>
          <a:xfrm>
            <a:off x="3537150" y="1578400"/>
            <a:ext cx="5017500" cy="1578900"/>
          </a:xfrm>
          <a:prstGeom prst="rect">
            <a:avLst/>
          </a:prstGeom>
        </p:spPr>
        <p:txBody>
          <a:bodyPr anchorCtr="0" anchor="t" bIns="91425" lIns="91425" spcFirstLastPara="1" rIns="91425" wrap="square" tIns="91425">
            <a:no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p:txBody>
      </p:sp>
      <p:sp>
        <p:nvSpPr>
          <p:cNvPr id="17" name="Google Shape;17;p2"/>
          <p:cNvSpPr txBox="1"/>
          <p:nvPr>
            <p:ph idx="1" type="subTitle"/>
          </p:nvPr>
        </p:nvSpPr>
        <p:spPr>
          <a:xfrm>
            <a:off x="5083950" y="3924925"/>
            <a:ext cx="3470700" cy="5061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p:txBody>
      </p:sp>
      <p:sp>
        <p:nvSpPr>
          <p:cNvPr id="18" name="Google Shape;18;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9" name="Shape 19"/>
        <p:cNvGrpSpPr/>
        <p:nvPr/>
      </p:nvGrpSpPr>
      <p:grpSpPr>
        <a:xfrm>
          <a:off x="0" y="0"/>
          <a:ext cx="0" cy="0"/>
          <a:chOff x="0" y="0"/>
          <a:chExt cx="0" cy="0"/>
        </a:xfrm>
      </p:grpSpPr>
      <p:grpSp>
        <p:nvGrpSpPr>
          <p:cNvPr id="20" name="Google Shape;20;p3"/>
          <p:cNvGrpSpPr/>
          <p:nvPr/>
        </p:nvGrpSpPr>
        <p:grpSpPr>
          <a:xfrm>
            <a:off x="4406400" y="0"/>
            <a:ext cx="4737600" cy="5143065"/>
            <a:chOff x="4406400" y="0"/>
            <a:chExt cx="4737600" cy="5143065"/>
          </a:xfrm>
        </p:grpSpPr>
        <p:sp>
          <p:nvSpPr>
            <p:cNvPr id="21" name="Google Shape;21;p3"/>
            <p:cNvSpPr/>
            <p:nvPr/>
          </p:nvSpPr>
          <p:spPr>
            <a:xfrm rot="5400000">
              <a:off x="4408200" y="-1800"/>
              <a:ext cx="47340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rot="5400000">
              <a:off x="4841125" y="5700"/>
              <a:ext cx="42981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p:nvPr/>
          </p:nvSpPr>
          <p:spPr>
            <a:xfrm rot="-5400000">
              <a:off x="5618399" y="123646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nvSpPr>
          <p:spPr>
            <a:xfrm flipH="1">
              <a:off x="5849857" y="14439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
            <p:cNvSpPr/>
            <p:nvPr/>
          </p:nvSpPr>
          <p:spPr>
            <a:xfrm rot="-5400000">
              <a:off x="5987081" y="24694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3"/>
            <p:cNvSpPr/>
            <p:nvPr/>
          </p:nvSpPr>
          <p:spPr>
            <a:xfrm flipH="1">
              <a:off x="6222115" y="267695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3"/>
            <p:cNvSpPr/>
            <p:nvPr/>
          </p:nvSpPr>
          <p:spPr>
            <a:xfrm rot="-5400000">
              <a:off x="6675341" y="186201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3"/>
            <p:cNvSpPr/>
            <p:nvPr/>
          </p:nvSpPr>
          <p:spPr>
            <a:xfrm flipH="1">
              <a:off x="6908099" y="2069505"/>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3"/>
            <p:cNvSpPr/>
            <p:nvPr/>
          </p:nvSpPr>
          <p:spPr>
            <a:xfrm rot="-5400000">
              <a:off x="6861141" y="247781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3"/>
            <p:cNvSpPr/>
            <p:nvPr/>
          </p:nvSpPr>
          <p:spPr>
            <a:xfrm flipH="1">
              <a:off x="7965266" y="269296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3"/>
            <p:cNvSpPr/>
            <p:nvPr/>
          </p:nvSpPr>
          <p:spPr>
            <a:xfrm flipH="1">
              <a:off x="8145082" y="330875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3"/>
            <p:cNvSpPr/>
            <p:nvPr/>
          </p:nvSpPr>
          <p:spPr>
            <a:xfrm rot="-5400000">
              <a:off x="7047599" y="309501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3"/>
            <p:cNvSpPr/>
            <p:nvPr/>
          </p:nvSpPr>
          <p:spPr>
            <a:xfrm flipH="1">
              <a:off x="7276649" y="330250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3"/>
            <p:cNvSpPr/>
            <p:nvPr/>
          </p:nvSpPr>
          <p:spPr>
            <a:xfrm rot="-5400000">
              <a:off x="7227414" y="3710807"/>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3"/>
            <p:cNvSpPr/>
            <p:nvPr/>
          </p:nvSpPr>
          <p:spPr>
            <a:xfrm flipH="1">
              <a:off x="7462448" y="391829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3"/>
            <p:cNvSpPr/>
            <p:nvPr/>
          </p:nvSpPr>
          <p:spPr>
            <a:xfrm rot="-5400000">
              <a:off x="8102491" y="371847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3"/>
            <p:cNvSpPr/>
            <p:nvPr/>
          </p:nvSpPr>
          <p:spPr>
            <a:xfrm flipH="1">
              <a:off x="8334533" y="392596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3"/>
            <p:cNvSpPr/>
            <p:nvPr/>
          </p:nvSpPr>
          <p:spPr>
            <a:xfrm rot="-5400000">
              <a:off x="8288290" y="43342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 name="Google Shape;39;p3"/>
          <p:cNvSpPr txBox="1"/>
          <p:nvPr>
            <p:ph type="title"/>
          </p:nvPr>
        </p:nvSpPr>
        <p:spPr>
          <a:xfrm>
            <a:off x="823850" y="2053000"/>
            <a:ext cx="4587000" cy="1148700"/>
          </a:xfrm>
          <a:prstGeom prst="rect">
            <a:avLst/>
          </a:prstGeom>
        </p:spPr>
        <p:txBody>
          <a:bodyPr anchorCtr="0" anchor="ctr"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0" name="Google Shape;40;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41" name="Shape 41"/>
        <p:cNvGrpSpPr/>
        <p:nvPr/>
      </p:nvGrpSpPr>
      <p:grpSpPr>
        <a:xfrm>
          <a:off x="0" y="0"/>
          <a:ext cx="0" cy="0"/>
          <a:chOff x="0" y="0"/>
          <a:chExt cx="0" cy="0"/>
        </a:xfrm>
      </p:grpSpPr>
      <p:grpSp>
        <p:nvGrpSpPr>
          <p:cNvPr id="42" name="Google Shape;42;p4"/>
          <p:cNvGrpSpPr/>
          <p:nvPr/>
        </p:nvGrpSpPr>
        <p:grpSpPr>
          <a:xfrm>
            <a:off x="0" y="381001"/>
            <a:ext cx="1037850" cy="1016287"/>
            <a:chOff x="0" y="381001"/>
            <a:chExt cx="1037850" cy="1016287"/>
          </a:xfrm>
        </p:grpSpPr>
        <p:sp>
          <p:nvSpPr>
            <p:cNvPr id="43" name="Google Shape;43;p4"/>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4"/>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 name="Google Shape;45;p4"/>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6" name="Google Shape;46;p4"/>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47" name="Google Shape;47;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48" name="Shape 48"/>
        <p:cNvGrpSpPr/>
        <p:nvPr/>
      </p:nvGrpSpPr>
      <p:grpSpPr>
        <a:xfrm>
          <a:off x="0" y="0"/>
          <a:ext cx="0" cy="0"/>
          <a:chOff x="0" y="0"/>
          <a:chExt cx="0" cy="0"/>
        </a:xfrm>
      </p:grpSpPr>
      <p:grpSp>
        <p:nvGrpSpPr>
          <p:cNvPr id="49" name="Google Shape;49;p5"/>
          <p:cNvGrpSpPr/>
          <p:nvPr/>
        </p:nvGrpSpPr>
        <p:grpSpPr>
          <a:xfrm>
            <a:off x="0" y="381001"/>
            <a:ext cx="1037850" cy="1016287"/>
            <a:chOff x="0" y="381001"/>
            <a:chExt cx="1037850" cy="1016287"/>
          </a:xfrm>
        </p:grpSpPr>
        <p:sp>
          <p:nvSpPr>
            <p:cNvPr id="50" name="Google Shape;50;p5"/>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5"/>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 name="Google Shape;52;p5"/>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53" name="Google Shape;53;p5"/>
          <p:cNvSpPr txBox="1"/>
          <p:nvPr>
            <p:ph idx="1" type="body"/>
          </p:nvPr>
        </p:nvSpPr>
        <p:spPr>
          <a:xfrm>
            <a:off x="1297500" y="1567550"/>
            <a:ext cx="3403200" cy="29112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54" name="Google Shape;54;p5"/>
          <p:cNvSpPr txBox="1"/>
          <p:nvPr>
            <p:ph idx="2" type="body"/>
          </p:nvPr>
        </p:nvSpPr>
        <p:spPr>
          <a:xfrm>
            <a:off x="4933221" y="1567550"/>
            <a:ext cx="3403200" cy="29112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55" name="Google Shape;55;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56" name="Shape 56"/>
        <p:cNvGrpSpPr/>
        <p:nvPr/>
      </p:nvGrpSpPr>
      <p:grpSpPr>
        <a:xfrm>
          <a:off x="0" y="0"/>
          <a:ext cx="0" cy="0"/>
          <a:chOff x="0" y="0"/>
          <a:chExt cx="0" cy="0"/>
        </a:xfrm>
      </p:grpSpPr>
      <p:grpSp>
        <p:nvGrpSpPr>
          <p:cNvPr id="57" name="Google Shape;57;p6"/>
          <p:cNvGrpSpPr/>
          <p:nvPr/>
        </p:nvGrpSpPr>
        <p:grpSpPr>
          <a:xfrm>
            <a:off x="0" y="381001"/>
            <a:ext cx="1037850" cy="1016287"/>
            <a:chOff x="0" y="381001"/>
            <a:chExt cx="1037850" cy="1016287"/>
          </a:xfrm>
        </p:grpSpPr>
        <p:sp>
          <p:nvSpPr>
            <p:cNvPr id="58" name="Google Shape;58;p6"/>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6"/>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0" name="Google Shape;60;p6"/>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1" name="Google Shape;61;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62" name="Shape 62"/>
        <p:cNvGrpSpPr/>
        <p:nvPr/>
      </p:nvGrpSpPr>
      <p:grpSpPr>
        <a:xfrm>
          <a:off x="0" y="0"/>
          <a:ext cx="0" cy="0"/>
          <a:chOff x="0" y="0"/>
          <a:chExt cx="0" cy="0"/>
        </a:xfrm>
      </p:grpSpPr>
      <p:grpSp>
        <p:nvGrpSpPr>
          <p:cNvPr id="63" name="Google Shape;63;p7"/>
          <p:cNvGrpSpPr/>
          <p:nvPr/>
        </p:nvGrpSpPr>
        <p:grpSpPr>
          <a:xfrm>
            <a:off x="0" y="381001"/>
            <a:ext cx="1037850" cy="1016287"/>
            <a:chOff x="0" y="381001"/>
            <a:chExt cx="1037850" cy="1016287"/>
          </a:xfrm>
        </p:grpSpPr>
        <p:sp>
          <p:nvSpPr>
            <p:cNvPr id="64" name="Google Shape;64;p7"/>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7"/>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 name="Google Shape;66;p7"/>
          <p:cNvSpPr txBox="1"/>
          <p:nvPr>
            <p:ph type="title"/>
          </p:nvPr>
        </p:nvSpPr>
        <p:spPr>
          <a:xfrm>
            <a:off x="1297500" y="393750"/>
            <a:ext cx="3798900" cy="14931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7" name="Google Shape;67;p7"/>
          <p:cNvSpPr txBox="1"/>
          <p:nvPr>
            <p:ph idx="1" type="body"/>
          </p:nvPr>
        </p:nvSpPr>
        <p:spPr>
          <a:xfrm>
            <a:off x="1297500" y="1972550"/>
            <a:ext cx="3798900" cy="24159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68" name="Google Shape;68;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69" name="Shape 69"/>
        <p:cNvGrpSpPr/>
        <p:nvPr/>
      </p:nvGrpSpPr>
      <p:grpSpPr>
        <a:xfrm>
          <a:off x="0" y="0"/>
          <a:ext cx="0" cy="0"/>
          <a:chOff x="0" y="0"/>
          <a:chExt cx="0" cy="0"/>
        </a:xfrm>
      </p:grpSpPr>
      <p:grpSp>
        <p:nvGrpSpPr>
          <p:cNvPr id="70" name="Google Shape;70;p8"/>
          <p:cNvGrpSpPr/>
          <p:nvPr/>
        </p:nvGrpSpPr>
        <p:grpSpPr>
          <a:xfrm>
            <a:off x="4406400" y="0"/>
            <a:ext cx="4737600" cy="5143500"/>
            <a:chOff x="4406400" y="0"/>
            <a:chExt cx="4737600" cy="5143500"/>
          </a:xfrm>
        </p:grpSpPr>
        <p:sp>
          <p:nvSpPr>
            <p:cNvPr id="71" name="Google Shape;71;p8"/>
            <p:cNvSpPr/>
            <p:nvPr/>
          </p:nvSpPr>
          <p:spPr>
            <a:xfrm rot="5400000">
              <a:off x="4407900" y="-1500"/>
              <a:ext cx="47346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8"/>
            <p:cNvSpPr/>
            <p:nvPr/>
          </p:nvSpPr>
          <p:spPr>
            <a:xfrm rot="5400000">
              <a:off x="4840825" y="6000"/>
              <a:ext cx="42987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8"/>
            <p:cNvSpPr/>
            <p:nvPr/>
          </p:nvSpPr>
          <p:spPr>
            <a:xfrm rot="-5400000">
              <a:off x="5618399" y="123664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8"/>
            <p:cNvSpPr/>
            <p:nvPr/>
          </p:nvSpPr>
          <p:spPr>
            <a:xfrm flipH="1">
              <a:off x="5849857" y="144407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8"/>
            <p:cNvSpPr/>
            <p:nvPr/>
          </p:nvSpPr>
          <p:spPr>
            <a:xfrm rot="-5400000">
              <a:off x="5987081" y="246974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8"/>
            <p:cNvSpPr/>
            <p:nvPr/>
          </p:nvSpPr>
          <p:spPr>
            <a:xfrm flipH="1">
              <a:off x="6222115" y="2677179"/>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8"/>
            <p:cNvSpPr/>
            <p:nvPr/>
          </p:nvSpPr>
          <p:spPr>
            <a:xfrm rot="-5400000">
              <a:off x="6675341" y="186224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8"/>
            <p:cNvSpPr/>
            <p:nvPr/>
          </p:nvSpPr>
          <p:spPr>
            <a:xfrm flipH="1">
              <a:off x="6908099" y="2069680"/>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p:nvPr/>
          </p:nvSpPr>
          <p:spPr>
            <a:xfrm rot="-5400000">
              <a:off x="6861141" y="247808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8"/>
            <p:cNvSpPr/>
            <p:nvPr/>
          </p:nvSpPr>
          <p:spPr>
            <a:xfrm flipH="1">
              <a:off x="7965266" y="269319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8"/>
            <p:cNvSpPr/>
            <p:nvPr/>
          </p:nvSpPr>
          <p:spPr>
            <a:xfrm flipH="1">
              <a:off x="8145082" y="330903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p:nvPr/>
          </p:nvSpPr>
          <p:spPr>
            <a:xfrm rot="-5400000">
              <a:off x="7047599" y="309534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8"/>
            <p:cNvSpPr/>
            <p:nvPr/>
          </p:nvSpPr>
          <p:spPr>
            <a:xfrm flipH="1">
              <a:off x="7276649" y="330278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8"/>
            <p:cNvSpPr/>
            <p:nvPr/>
          </p:nvSpPr>
          <p:spPr>
            <a:xfrm rot="-5400000">
              <a:off x="7227414" y="3711189"/>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8"/>
            <p:cNvSpPr/>
            <p:nvPr/>
          </p:nvSpPr>
          <p:spPr>
            <a:xfrm flipH="1">
              <a:off x="7462448" y="391862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8"/>
            <p:cNvSpPr/>
            <p:nvPr/>
          </p:nvSpPr>
          <p:spPr>
            <a:xfrm rot="-5400000">
              <a:off x="8102491" y="37188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8"/>
            <p:cNvSpPr/>
            <p:nvPr/>
          </p:nvSpPr>
          <p:spPr>
            <a:xfrm flipH="1">
              <a:off x="8334533" y="392629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8"/>
            <p:cNvSpPr/>
            <p:nvPr/>
          </p:nvSpPr>
          <p:spPr>
            <a:xfrm rot="-5400000">
              <a:off x="8288290" y="433470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9" name="Google Shape;89;p8"/>
          <p:cNvSpPr txBox="1"/>
          <p:nvPr>
            <p:ph type="title"/>
          </p:nvPr>
        </p:nvSpPr>
        <p:spPr>
          <a:xfrm>
            <a:off x="823850" y="866775"/>
            <a:ext cx="4587000" cy="3521100"/>
          </a:xfrm>
          <a:prstGeom prst="rect">
            <a:avLst/>
          </a:prstGeom>
        </p:spPr>
        <p:txBody>
          <a:bodyPr anchorCtr="0" anchor="ctr"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0" name="Google Shape;90;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91" name="Shape 91"/>
        <p:cNvGrpSpPr/>
        <p:nvPr/>
      </p:nvGrpSpPr>
      <p:grpSpPr>
        <a:xfrm>
          <a:off x="0" y="0"/>
          <a:ext cx="0" cy="0"/>
          <a:chOff x="0" y="0"/>
          <a:chExt cx="0" cy="0"/>
        </a:xfrm>
      </p:grpSpPr>
      <p:grpSp>
        <p:nvGrpSpPr>
          <p:cNvPr id="92" name="Google Shape;92;p9"/>
          <p:cNvGrpSpPr/>
          <p:nvPr/>
        </p:nvGrpSpPr>
        <p:grpSpPr>
          <a:xfrm>
            <a:off x="0" y="381001"/>
            <a:ext cx="1037850" cy="1016287"/>
            <a:chOff x="0" y="381001"/>
            <a:chExt cx="1037850" cy="1016287"/>
          </a:xfrm>
        </p:grpSpPr>
        <p:sp>
          <p:nvSpPr>
            <p:cNvPr id="93" name="Google Shape;93;p9"/>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9"/>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 name="Google Shape;95;p9"/>
          <p:cNvSpPr txBox="1"/>
          <p:nvPr>
            <p:ph type="title"/>
          </p:nvPr>
        </p:nvSpPr>
        <p:spPr>
          <a:xfrm>
            <a:off x="1297500" y="1658325"/>
            <a:ext cx="3036300" cy="17517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96" name="Google Shape;96;p9"/>
          <p:cNvSpPr txBox="1"/>
          <p:nvPr>
            <p:ph idx="1" type="subTitle"/>
          </p:nvPr>
        </p:nvSpPr>
        <p:spPr>
          <a:xfrm>
            <a:off x="1297500" y="3538000"/>
            <a:ext cx="3036300" cy="5061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p:txBody>
      </p:sp>
      <p:sp>
        <p:nvSpPr>
          <p:cNvPr id="97" name="Google Shape;97;p9"/>
          <p:cNvSpPr txBox="1"/>
          <p:nvPr>
            <p:ph idx="2" type="body"/>
          </p:nvPr>
        </p:nvSpPr>
        <p:spPr>
          <a:xfrm>
            <a:off x="4648200" y="1696600"/>
            <a:ext cx="3676800" cy="23475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98" name="Google Shape;98;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99" name="Shape 99"/>
        <p:cNvGrpSpPr/>
        <p:nvPr/>
      </p:nvGrpSpPr>
      <p:grpSpPr>
        <a:xfrm>
          <a:off x="0" y="0"/>
          <a:ext cx="0" cy="0"/>
          <a:chOff x="0" y="0"/>
          <a:chExt cx="0" cy="0"/>
        </a:xfrm>
      </p:grpSpPr>
      <p:grpSp>
        <p:nvGrpSpPr>
          <p:cNvPr id="100" name="Google Shape;100;p10"/>
          <p:cNvGrpSpPr/>
          <p:nvPr/>
        </p:nvGrpSpPr>
        <p:grpSpPr>
          <a:xfrm>
            <a:off x="0" y="4128572"/>
            <a:ext cx="698925" cy="684657"/>
            <a:chOff x="0" y="3785672"/>
            <a:chExt cx="698925" cy="684657"/>
          </a:xfrm>
        </p:grpSpPr>
        <p:sp>
          <p:nvSpPr>
            <p:cNvPr id="101" name="Google Shape;101;p10"/>
            <p:cNvSpPr/>
            <p:nvPr/>
          </p:nvSpPr>
          <p:spPr>
            <a:xfrm rot="-5400000">
              <a:off x="0" y="3785672"/>
              <a:ext cx="544800" cy="544800"/>
            </a:xfrm>
            <a:prstGeom prst="diagStripe">
              <a:avLst>
                <a:gd fmla="val 50000" name="adj"/>
              </a:avLst>
            </a:prstGeom>
            <a:solidFill>
              <a:schemeClr val="lt1">
                <a:alpha val="96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0"/>
            <p:cNvSpPr/>
            <p:nvPr/>
          </p:nvSpPr>
          <p:spPr>
            <a:xfrm flipH="1">
              <a:off x="154125" y="3925529"/>
              <a:ext cx="544800" cy="544800"/>
            </a:xfrm>
            <a:prstGeom prst="diagStripe">
              <a:avLst>
                <a:gd fmla="val 50000" name="adj"/>
              </a:avLst>
            </a:prstGeom>
            <a:solidFill>
              <a:schemeClr val="lt1">
                <a:alpha val="96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3" name="Google Shape;103;p10"/>
          <p:cNvSpPr txBox="1"/>
          <p:nvPr>
            <p:ph idx="1" type="body"/>
          </p:nvPr>
        </p:nvSpPr>
        <p:spPr>
          <a:xfrm>
            <a:off x="812725" y="4305375"/>
            <a:ext cx="6936000" cy="523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300"/>
              <a:buNone/>
              <a:defRPr/>
            </a:lvl1pPr>
          </a:lstStyle>
          <a:p/>
        </p:txBody>
      </p:sp>
      <p:sp>
        <p:nvSpPr>
          <p:cNvPr id="104" name="Google Shape;104;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105" name="Shape 105"/>
        <p:cNvGrpSpPr/>
        <p:nvPr/>
      </p:nvGrpSpPr>
      <p:grpSpPr>
        <a:xfrm>
          <a:off x="0" y="0"/>
          <a:ext cx="0" cy="0"/>
          <a:chOff x="0" y="0"/>
          <a:chExt cx="0" cy="0"/>
        </a:xfrm>
      </p:grpSpPr>
      <p:grpSp>
        <p:nvGrpSpPr>
          <p:cNvPr id="106" name="Google Shape;106;p11"/>
          <p:cNvGrpSpPr/>
          <p:nvPr/>
        </p:nvGrpSpPr>
        <p:grpSpPr>
          <a:xfrm>
            <a:off x="4406400" y="0"/>
            <a:ext cx="4737600" cy="5143065"/>
            <a:chOff x="4406400" y="0"/>
            <a:chExt cx="4737600" cy="5143065"/>
          </a:xfrm>
        </p:grpSpPr>
        <p:sp>
          <p:nvSpPr>
            <p:cNvPr id="107" name="Google Shape;107;p11"/>
            <p:cNvSpPr/>
            <p:nvPr/>
          </p:nvSpPr>
          <p:spPr>
            <a:xfrm rot="5400000">
              <a:off x="4408200" y="-1800"/>
              <a:ext cx="47340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1"/>
            <p:cNvSpPr/>
            <p:nvPr/>
          </p:nvSpPr>
          <p:spPr>
            <a:xfrm rot="5400000">
              <a:off x="4841125" y="5700"/>
              <a:ext cx="42981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1"/>
            <p:cNvSpPr/>
            <p:nvPr/>
          </p:nvSpPr>
          <p:spPr>
            <a:xfrm rot="-5400000">
              <a:off x="5618399" y="123646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1"/>
            <p:cNvSpPr/>
            <p:nvPr/>
          </p:nvSpPr>
          <p:spPr>
            <a:xfrm flipH="1">
              <a:off x="5849857" y="14439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1"/>
            <p:cNvSpPr/>
            <p:nvPr/>
          </p:nvSpPr>
          <p:spPr>
            <a:xfrm rot="-5400000">
              <a:off x="5987081" y="24694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1"/>
            <p:cNvSpPr/>
            <p:nvPr/>
          </p:nvSpPr>
          <p:spPr>
            <a:xfrm flipH="1">
              <a:off x="6222115" y="267695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1"/>
            <p:cNvSpPr/>
            <p:nvPr/>
          </p:nvSpPr>
          <p:spPr>
            <a:xfrm rot="-5400000">
              <a:off x="6675341" y="186201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1"/>
            <p:cNvSpPr/>
            <p:nvPr/>
          </p:nvSpPr>
          <p:spPr>
            <a:xfrm flipH="1">
              <a:off x="6908099" y="2069505"/>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1"/>
            <p:cNvSpPr/>
            <p:nvPr/>
          </p:nvSpPr>
          <p:spPr>
            <a:xfrm rot="-5400000">
              <a:off x="6861141" y="247781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1"/>
            <p:cNvSpPr/>
            <p:nvPr/>
          </p:nvSpPr>
          <p:spPr>
            <a:xfrm flipH="1">
              <a:off x="7965266" y="269296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1"/>
            <p:cNvSpPr/>
            <p:nvPr/>
          </p:nvSpPr>
          <p:spPr>
            <a:xfrm flipH="1">
              <a:off x="8145082" y="330875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1"/>
            <p:cNvSpPr/>
            <p:nvPr/>
          </p:nvSpPr>
          <p:spPr>
            <a:xfrm rot="-5400000">
              <a:off x="7047599" y="309501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1"/>
            <p:cNvSpPr/>
            <p:nvPr/>
          </p:nvSpPr>
          <p:spPr>
            <a:xfrm flipH="1">
              <a:off x="7276649" y="330250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1"/>
            <p:cNvSpPr/>
            <p:nvPr/>
          </p:nvSpPr>
          <p:spPr>
            <a:xfrm rot="-5400000">
              <a:off x="7227414" y="3710807"/>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1"/>
            <p:cNvSpPr/>
            <p:nvPr/>
          </p:nvSpPr>
          <p:spPr>
            <a:xfrm flipH="1">
              <a:off x="7462448" y="391829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1"/>
            <p:cNvSpPr/>
            <p:nvPr/>
          </p:nvSpPr>
          <p:spPr>
            <a:xfrm rot="-5400000">
              <a:off x="8102491" y="371847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1"/>
            <p:cNvSpPr/>
            <p:nvPr/>
          </p:nvSpPr>
          <p:spPr>
            <a:xfrm flipH="1">
              <a:off x="8334533" y="392596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1"/>
            <p:cNvSpPr/>
            <p:nvPr/>
          </p:nvSpPr>
          <p:spPr>
            <a:xfrm rot="-5400000">
              <a:off x="8288290" y="43342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5" name="Google Shape;125;p11"/>
          <p:cNvSpPr txBox="1"/>
          <p:nvPr>
            <p:ph hasCustomPrompt="1" type="title"/>
          </p:nvPr>
        </p:nvSpPr>
        <p:spPr>
          <a:xfrm>
            <a:off x="823850" y="1284675"/>
            <a:ext cx="4776000" cy="1300800"/>
          </a:xfrm>
          <a:prstGeom prst="rect">
            <a:avLst/>
          </a:prstGeom>
        </p:spPr>
        <p:txBody>
          <a:bodyPr anchorCtr="0" anchor="t" bIns="91425" lIns="91425" spcFirstLastPara="1" rIns="91425" wrap="square" tIns="91425">
            <a:noAutofit/>
          </a:bodyPr>
          <a:lstStyle>
            <a:lvl1pPr lvl="0">
              <a:spcBef>
                <a:spcPts val="0"/>
              </a:spcBef>
              <a:spcAft>
                <a:spcPts val="0"/>
              </a:spcAft>
              <a:buSzPts val="8000"/>
              <a:buNone/>
              <a:defRPr sz="8000"/>
            </a:lvl1pPr>
            <a:lvl2pPr lvl="1">
              <a:spcBef>
                <a:spcPts val="0"/>
              </a:spcBef>
              <a:spcAft>
                <a:spcPts val="0"/>
              </a:spcAft>
              <a:buSzPts val="8000"/>
              <a:buNone/>
              <a:defRPr sz="8000"/>
            </a:lvl2pPr>
            <a:lvl3pPr lvl="2">
              <a:spcBef>
                <a:spcPts val="0"/>
              </a:spcBef>
              <a:spcAft>
                <a:spcPts val="0"/>
              </a:spcAft>
              <a:buSzPts val="8000"/>
              <a:buNone/>
              <a:defRPr sz="8000"/>
            </a:lvl3pPr>
            <a:lvl4pPr lvl="3">
              <a:spcBef>
                <a:spcPts val="0"/>
              </a:spcBef>
              <a:spcAft>
                <a:spcPts val="0"/>
              </a:spcAft>
              <a:buSzPts val="8000"/>
              <a:buNone/>
              <a:defRPr sz="8000"/>
            </a:lvl4pPr>
            <a:lvl5pPr lvl="4">
              <a:spcBef>
                <a:spcPts val="0"/>
              </a:spcBef>
              <a:spcAft>
                <a:spcPts val="0"/>
              </a:spcAft>
              <a:buSzPts val="8000"/>
              <a:buNone/>
              <a:defRPr sz="8000"/>
            </a:lvl5pPr>
            <a:lvl6pPr lvl="5">
              <a:spcBef>
                <a:spcPts val="0"/>
              </a:spcBef>
              <a:spcAft>
                <a:spcPts val="0"/>
              </a:spcAft>
              <a:buSzPts val="8000"/>
              <a:buNone/>
              <a:defRPr sz="8000"/>
            </a:lvl6pPr>
            <a:lvl7pPr lvl="6">
              <a:spcBef>
                <a:spcPts val="0"/>
              </a:spcBef>
              <a:spcAft>
                <a:spcPts val="0"/>
              </a:spcAft>
              <a:buSzPts val="8000"/>
              <a:buNone/>
              <a:defRPr sz="8000"/>
            </a:lvl7pPr>
            <a:lvl8pPr lvl="7">
              <a:spcBef>
                <a:spcPts val="0"/>
              </a:spcBef>
              <a:spcAft>
                <a:spcPts val="0"/>
              </a:spcAft>
              <a:buSzPts val="8000"/>
              <a:buNone/>
              <a:defRPr sz="8000"/>
            </a:lvl8pPr>
            <a:lvl9pPr lvl="8">
              <a:spcBef>
                <a:spcPts val="0"/>
              </a:spcBef>
              <a:spcAft>
                <a:spcPts val="0"/>
              </a:spcAft>
              <a:buSzPts val="8000"/>
              <a:buNone/>
              <a:defRPr sz="8000"/>
            </a:lvl9pPr>
          </a:lstStyle>
          <a:p>
            <a:r>
              <a:t>xx%</a:t>
            </a:r>
          </a:p>
        </p:txBody>
      </p:sp>
      <p:sp>
        <p:nvSpPr>
          <p:cNvPr id="126" name="Google Shape;126;p11"/>
          <p:cNvSpPr txBox="1"/>
          <p:nvPr>
            <p:ph idx="1" type="body"/>
          </p:nvPr>
        </p:nvSpPr>
        <p:spPr>
          <a:xfrm>
            <a:off x="823850" y="2643124"/>
            <a:ext cx="4776000" cy="12189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127" name="Google Shape;12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128" name="Shape 128"/>
        <p:cNvGrpSpPr/>
        <p:nvPr/>
      </p:nvGrpSpPr>
      <p:grpSpPr>
        <a:xfrm>
          <a:off x="0" y="0"/>
          <a:ext cx="0" cy="0"/>
          <a:chOff x="0" y="0"/>
          <a:chExt cx="0" cy="0"/>
        </a:xfrm>
      </p:grpSpPr>
      <p:sp>
        <p:nvSpPr>
          <p:cNvPr id="129" name="Google Shape;12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focus">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1pPr>
            <a:lvl2pPr lvl="1">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2pPr>
            <a:lvl3pPr lvl="2">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3pPr>
            <a:lvl4pPr lvl="3">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4pPr>
            <a:lvl5pPr lvl="4">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5pPr>
            <a:lvl6pPr lvl="5">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6pPr>
            <a:lvl7pPr lvl="6">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7pPr>
            <a:lvl8pPr lvl="7">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8pPr>
            <a:lvl9pPr lvl="8">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1150" lvl="0" marL="457200">
              <a:lnSpc>
                <a:spcPct val="115000"/>
              </a:lnSpc>
              <a:spcBef>
                <a:spcPts val="0"/>
              </a:spcBef>
              <a:spcAft>
                <a:spcPts val="0"/>
              </a:spcAft>
              <a:buClr>
                <a:schemeClr val="lt1"/>
              </a:buClr>
              <a:buSzPts val="1300"/>
              <a:buFont typeface="Lato"/>
              <a:buChar char="●"/>
              <a:defRPr sz="1300">
                <a:solidFill>
                  <a:schemeClr val="lt1"/>
                </a:solidFill>
                <a:latin typeface="Lato"/>
                <a:ea typeface="Lato"/>
                <a:cs typeface="Lato"/>
                <a:sym typeface="Lato"/>
              </a:defRPr>
            </a:lvl1pPr>
            <a:lvl2pPr indent="-298450" lvl="1" marL="9144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2pPr>
            <a:lvl3pPr indent="-298450" lvl="2" marL="13716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3pPr>
            <a:lvl4pPr indent="-298450" lvl="3" marL="18288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4pPr>
            <a:lvl5pPr indent="-298450" lvl="4" marL="22860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5pPr>
            <a:lvl6pPr indent="-298450" lvl="5" marL="27432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6pPr>
            <a:lvl7pPr indent="-298450" lvl="6" marL="32004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7pPr>
            <a:lvl8pPr indent="-298450" lvl="7" marL="36576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8pPr>
            <a:lvl9pPr indent="-298450" lvl="8" marL="4114800">
              <a:lnSpc>
                <a:spcPct val="115000"/>
              </a:lnSpc>
              <a:spcBef>
                <a:spcPts val="1600"/>
              </a:spcBef>
              <a:spcAft>
                <a:spcPts val="1600"/>
              </a:spcAft>
              <a:buClr>
                <a:schemeClr val="lt1"/>
              </a:buClr>
              <a:buSzPts val="1100"/>
              <a:buFont typeface="Lato"/>
              <a:buChar char="■"/>
              <a:defRPr sz="1100">
                <a:solidFill>
                  <a:schemeClr val="lt1"/>
                </a:solidFill>
                <a:latin typeface="Lato"/>
                <a:ea typeface="Lato"/>
                <a:cs typeface="Lato"/>
                <a:sym typeface="La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lt1"/>
                </a:solidFill>
                <a:latin typeface="Lato"/>
                <a:ea typeface="Lato"/>
                <a:cs typeface="Lato"/>
                <a:sym typeface="Lato"/>
              </a:defRPr>
            </a:lvl1pPr>
            <a:lvl2pPr lvl="1" algn="r">
              <a:buNone/>
              <a:defRPr sz="1000">
                <a:solidFill>
                  <a:schemeClr val="lt1"/>
                </a:solidFill>
                <a:latin typeface="Lato"/>
                <a:ea typeface="Lato"/>
                <a:cs typeface="Lato"/>
                <a:sym typeface="Lato"/>
              </a:defRPr>
            </a:lvl2pPr>
            <a:lvl3pPr lvl="2" algn="r">
              <a:buNone/>
              <a:defRPr sz="1000">
                <a:solidFill>
                  <a:schemeClr val="lt1"/>
                </a:solidFill>
                <a:latin typeface="Lato"/>
                <a:ea typeface="Lato"/>
                <a:cs typeface="Lato"/>
                <a:sym typeface="Lato"/>
              </a:defRPr>
            </a:lvl3pPr>
            <a:lvl4pPr lvl="3" algn="r">
              <a:buNone/>
              <a:defRPr sz="1000">
                <a:solidFill>
                  <a:schemeClr val="lt1"/>
                </a:solidFill>
                <a:latin typeface="Lato"/>
                <a:ea typeface="Lato"/>
                <a:cs typeface="Lato"/>
                <a:sym typeface="Lato"/>
              </a:defRPr>
            </a:lvl4pPr>
            <a:lvl5pPr lvl="4" algn="r">
              <a:buNone/>
              <a:defRPr sz="1000">
                <a:solidFill>
                  <a:schemeClr val="lt1"/>
                </a:solidFill>
                <a:latin typeface="Lato"/>
                <a:ea typeface="Lato"/>
                <a:cs typeface="Lato"/>
                <a:sym typeface="Lato"/>
              </a:defRPr>
            </a:lvl5pPr>
            <a:lvl6pPr lvl="5" algn="r">
              <a:buNone/>
              <a:defRPr sz="1000">
                <a:solidFill>
                  <a:schemeClr val="lt1"/>
                </a:solidFill>
                <a:latin typeface="Lato"/>
                <a:ea typeface="Lato"/>
                <a:cs typeface="Lato"/>
                <a:sym typeface="Lato"/>
              </a:defRPr>
            </a:lvl6pPr>
            <a:lvl7pPr lvl="6" algn="r">
              <a:buNone/>
              <a:defRPr sz="1000">
                <a:solidFill>
                  <a:schemeClr val="lt1"/>
                </a:solidFill>
                <a:latin typeface="Lato"/>
                <a:ea typeface="Lato"/>
                <a:cs typeface="Lato"/>
                <a:sym typeface="Lato"/>
              </a:defRPr>
            </a:lvl7pPr>
            <a:lvl8pPr lvl="7" algn="r">
              <a:buNone/>
              <a:defRPr sz="1000">
                <a:solidFill>
                  <a:schemeClr val="lt1"/>
                </a:solidFill>
                <a:latin typeface="Lato"/>
                <a:ea typeface="Lato"/>
                <a:cs typeface="Lato"/>
                <a:sym typeface="Lato"/>
              </a:defRPr>
            </a:lvl8pPr>
            <a:lvl9pPr lvl="8" algn="r">
              <a:buNone/>
              <a:defRPr sz="1000">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9.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1.png"/><Relationship Id="rId4" Type="http://schemas.openxmlformats.org/officeDocument/2006/relationships/image" Target="../media/image10.png"/><Relationship Id="rId5" Type="http://schemas.openxmlformats.org/officeDocument/2006/relationships/image" Target="../media/image15.png"/><Relationship Id="rId6" Type="http://schemas.openxmlformats.org/officeDocument/2006/relationships/image" Target="../media/image1.png"/><Relationship Id="rId7"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2.png"/><Relationship Id="rId4" Type="http://schemas.openxmlformats.org/officeDocument/2006/relationships/image" Target="../media/image14.png"/><Relationship Id="rId5" Type="http://schemas.openxmlformats.org/officeDocument/2006/relationships/image" Target="../media/image4.png"/><Relationship Id="rId6" Type="http://schemas.openxmlformats.org/officeDocument/2006/relationships/image" Target="../media/image2.png"/><Relationship Id="rId7"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3.png"/><Relationship Id="rId4" Type="http://schemas.openxmlformats.org/officeDocument/2006/relationships/image" Target="../media/image3.png"/><Relationship Id="rId5"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3" name="Shape 133"/>
        <p:cNvGrpSpPr/>
        <p:nvPr/>
      </p:nvGrpSpPr>
      <p:grpSpPr>
        <a:xfrm>
          <a:off x="0" y="0"/>
          <a:ext cx="0" cy="0"/>
          <a:chOff x="0" y="0"/>
          <a:chExt cx="0" cy="0"/>
        </a:xfrm>
      </p:grpSpPr>
      <p:sp>
        <p:nvSpPr>
          <p:cNvPr id="134" name="Google Shape;134;p13"/>
          <p:cNvSpPr txBox="1"/>
          <p:nvPr>
            <p:ph type="ctrTitle"/>
          </p:nvPr>
        </p:nvSpPr>
        <p:spPr>
          <a:xfrm>
            <a:off x="3340450" y="878850"/>
            <a:ext cx="5331000" cy="1092300"/>
          </a:xfrm>
          <a:prstGeom prst="rect">
            <a:avLst/>
          </a:prstGeom>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 sz="3600"/>
              <a:t>A Better Alternative</a:t>
            </a:r>
            <a:endParaRPr sz="3600"/>
          </a:p>
        </p:txBody>
      </p:sp>
      <p:sp>
        <p:nvSpPr>
          <p:cNvPr id="135" name="Google Shape;135;p13"/>
          <p:cNvSpPr txBox="1"/>
          <p:nvPr>
            <p:ph idx="1" type="subTitle"/>
          </p:nvPr>
        </p:nvSpPr>
        <p:spPr>
          <a:xfrm>
            <a:off x="7669050" y="4583975"/>
            <a:ext cx="1413300" cy="506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By: Chloe Maki </a:t>
            </a:r>
            <a:endParaRPr/>
          </a:p>
        </p:txBody>
      </p:sp>
      <p:sp>
        <p:nvSpPr>
          <p:cNvPr id="136" name="Google Shape;136;p13"/>
          <p:cNvSpPr txBox="1"/>
          <p:nvPr/>
        </p:nvSpPr>
        <p:spPr>
          <a:xfrm>
            <a:off x="3829375" y="2484500"/>
            <a:ext cx="4674000" cy="7905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 sz="2500">
                <a:solidFill>
                  <a:srgbClr val="EFEFEF"/>
                </a:solidFill>
                <a:latin typeface="Montserrat"/>
                <a:ea typeface="Montserrat"/>
                <a:cs typeface="Montserrat"/>
                <a:sym typeface="Montserrat"/>
              </a:rPr>
              <a:t>The Medical Benefits of Marijuana</a:t>
            </a:r>
            <a:endParaRPr sz="2500">
              <a:solidFill>
                <a:srgbClr val="EFEFEF"/>
              </a:solidFill>
              <a:latin typeface="Montserrat"/>
              <a:ea typeface="Montserrat"/>
              <a:cs typeface="Montserrat"/>
              <a:sym typeface="Montserrat"/>
            </a:endParaRPr>
          </a:p>
        </p:txBody>
      </p:sp>
      <p:cxnSp>
        <p:nvCxnSpPr>
          <p:cNvPr id="137" name="Google Shape;137;p13"/>
          <p:cNvCxnSpPr/>
          <p:nvPr/>
        </p:nvCxnSpPr>
        <p:spPr>
          <a:xfrm flipH="1" rot="10800000">
            <a:off x="3141550" y="1960950"/>
            <a:ext cx="5728800" cy="1020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1" name="Shape 141"/>
        <p:cNvGrpSpPr/>
        <p:nvPr/>
      </p:nvGrpSpPr>
      <p:grpSpPr>
        <a:xfrm>
          <a:off x="0" y="0"/>
          <a:ext cx="0" cy="0"/>
          <a:chOff x="0" y="0"/>
          <a:chExt cx="0" cy="0"/>
        </a:xfrm>
      </p:grpSpPr>
      <p:sp>
        <p:nvSpPr>
          <p:cNvPr id="142" name="Google Shape;142;p14"/>
          <p:cNvSpPr txBox="1"/>
          <p:nvPr>
            <p:ph type="title"/>
          </p:nvPr>
        </p:nvSpPr>
        <p:spPr>
          <a:xfrm>
            <a:off x="1149825" y="178125"/>
            <a:ext cx="2977500" cy="1033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200"/>
              <a:t>Opioids and Marijuana</a:t>
            </a:r>
            <a:endParaRPr sz="3200"/>
          </a:p>
        </p:txBody>
      </p:sp>
      <p:sp>
        <p:nvSpPr>
          <p:cNvPr id="143" name="Google Shape;143;p14"/>
          <p:cNvSpPr txBox="1"/>
          <p:nvPr>
            <p:ph idx="1" type="body"/>
          </p:nvPr>
        </p:nvSpPr>
        <p:spPr>
          <a:xfrm>
            <a:off x="4572000" y="3244200"/>
            <a:ext cx="4421400" cy="1570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rgbClr val="EFEFEF"/>
                </a:solidFill>
                <a:latin typeface="Montserrat"/>
                <a:ea typeface="Montserrat"/>
                <a:cs typeface="Montserrat"/>
                <a:sym typeface="Montserrat"/>
              </a:rPr>
              <a:t>“Every day, more than 130 people in the United States die after overdosing on opioids” </a:t>
            </a:r>
            <a:endParaRPr sz="1700">
              <a:solidFill>
                <a:srgbClr val="EFEFEF"/>
              </a:solidFill>
              <a:latin typeface="Montserrat"/>
              <a:ea typeface="Montserrat"/>
              <a:cs typeface="Montserrat"/>
              <a:sym typeface="Montserrat"/>
            </a:endParaRPr>
          </a:p>
          <a:p>
            <a:pPr indent="0" lvl="0" marL="0" rtl="0" algn="l">
              <a:spcBef>
                <a:spcPts val="1600"/>
              </a:spcBef>
              <a:spcAft>
                <a:spcPts val="1600"/>
              </a:spcAft>
              <a:buNone/>
            </a:pPr>
            <a:r>
              <a:rPr lang="en" sz="1700">
                <a:solidFill>
                  <a:srgbClr val="EFEFEF"/>
                </a:solidFill>
                <a:latin typeface="Montserrat"/>
                <a:ea typeface="Montserrat"/>
                <a:cs typeface="Montserrat"/>
                <a:sym typeface="Montserrat"/>
              </a:rPr>
              <a:t>-National Institute on Drug Abuse</a:t>
            </a:r>
            <a:endParaRPr sz="1700">
              <a:solidFill>
                <a:srgbClr val="EFEFEF"/>
              </a:solidFill>
              <a:latin typeface="Montserrat"/>
              <a:ea typeface="Montserrat"/>
              <a:cs typeface="Montserrat"/>
              <a:sym typeface="Montserrat"/>
            </a:endParaRPr>
          </a:p>
        </p:txBody>
      </p:sp>
      <p:pic>
        <p:nvPicPr>
          <p:cNvPr id="144" name="Google Shape;144;p14"/>
          <p:cNvPicPr preferRelativeResize="0"/>
          <p:nvPr/>
        </p:nvPicPr>
        <p:blipFill>
          <a:blip r:embed="rId3">
            <a:alphaModFix/>
          </a:blip>
          <a:stretch>
            <a:fillRect/>
          </a:stretch>
        </p:blipFill>
        <p:spPr>
          <a:xfrm>
            <a:off x="188750" y="1437325"/>
            <a:ext cx="4076324" cy="3041325"/>
          </a:xfrm>
          <a:prstGeom prst="rect">
            <a:avLst/>
          </a:prstGeom>
          <a:noFill/>
          <a:ln>
            <a:noFill/>
          </a:ln>
        </p:spPr>
      </p:pic>
      <p:pic>
        <p:nvPicPr>
          <p:cNvPr id="145" name="Google Shape;145;p14"/>
          <p:cNvPicPr preferRelativeResize="0"/>
          <p:nvPr/>
        </p:nvPicPr>
        <p:blipFill>
          <a:blip r:embed="rId4">
            <a:alphaModFix/>
          </a:blip>
          <a:stretch>
            <a:fillRect/>
          </a:stretch>
        </p:blipFill>
        <p:spPr>
          <a:xfrm>
            <a:off x="4357300" y="614575"/>
            <a:ext cx="4636101" cy="239350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9" name="Shape 149"/>
        <p:cNvGrpSpPr/>
        <p:nvPr/>
      </p:nvGrpSpPr>
      <p:grpSpPr>
        <a:xfrm>
          <a:off x="0" y="0"/>
          <a:ext cx="0" cy="0"/>
          <a:chOff x="0" y="0"/>
          <a:chExt cx="0" cy="0"/>
        </a:xfrm>
      </p:grpSpPr>
      <p:sp>
        <p:nvSpPr>
          <p:cNvPr id="150" name="Google Shape;150;p15"/>
          <p:cNvSpPr txBox="1"/>
          <p:nvPr>
            <p:ph type="title"/>
          </p:nvPr>
        </p:nvSpPr>
        <p:spPr>
          <a:xfrm>
            <a:off x="1656800" y="167800"/>
            <a:ext cx="1484700" cy="684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600"/>
              <a:t>CBD</a:t>
            </a:r>
            <a:endParaRPr sz="2600"/>
          </a:p>
        </p:txBody>
      </p:sp>
      <p:sp>
        <p:nvSpPr>
          <p:cNvPr id="151" name="Google Shape;151;p15"/>
          <p:cNvSpPr txBox="1"/>
          <p:nvPr>
            <p:ph idx="1" type="body"/>
          </p:nvPr>
        </p:nvSpPr>
        <p:spPr>
          <a:xfrm>
            <a:off x="6401175" y="2470625"/>
            <a:ext cx="1262700" cy="6366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sz="2600">
                <a:latin typeface="Montserrat"/>
                <a:ea typeface="Montserrat"/>
                <a:cs typeface="Montserrat"/>
                <a:sym typeface="Montserrat"/>
              </a:rPr>
              <a:t>THC</a:t>
            </a:r>
            <a:endParaRPr sz="2600">
              <a:latin typeface="Montserrat"/>
              <a:ea typeface="Montserrat"/>
              <a:cs typeface="Montserrat"/>
              <a:sym typeface="Montserrat"/>
            </a:endParaRPr>
          </a:p>
        </p:txBody>
      </p:sp>
      <p:sp>
        <p:nvSpPr>
          <p:cNvPr id="152" name="Google Shape;152;p15"/>
          <p:cNvSpPr txBox="1"/>
          <p:nvPr/>
        </p:nvSpPr>
        <p:spPr>
          <a:xfrm>
            <a:off x="1095600" y="641625"/>
            <a:ext cx="3476400" cy="28542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rgbClr val="F3F3F3"/>
              </a:buClr>
              <a:buSzPts val="1400"/>
              <a:buFont typeface="Lato"/>
              <a:buChar char="●"/>
            </a:pPr>
            <a:r>
              <a:rPr lang="en">
                <a:solidFill>
                  <a:srgbClr val="F3F3F3"/>
                </a:solidFill>
                <a:latin typeface="Lato"/>
                <a:ea typeface="Lato"/>
                <a:cs typeface="Lato"/>
                <a:sym typeface="Lato"/>
              </a:rPr>
              <a:t>Legal </a:t>
            </a:r>
            <a:endParaRPr>
              <a:solidFill>
                <a:srgbClr val="F3F3F3"/>
              </a:solidFill>
              <a:latin typeface="Lato"/>
              <a:ea typeface="Lato"/>
              <a:cs typeface="Lato"/>
              <a:sym typeface="Lato"/>
            </a:endParaRPr>
          </a:p>
          <a:p>
            <a:pPr indent="-317500" lvl="0" marL="457200" rtl="0" algn="l">
              <a:spcBef>
                <a:spcPts val="0"/>
              </a:spcBef>
              <a:spcAft>
                <a:spcPts val="0"/>
              </a:spcAft>
              <a:buClr>
                <a:srgbClr val="F3F3F3"/>
              </a:buClr>
              <a:buSzPts val="1400"/>
              <a:buFont typeface="Lato"/>
              <a:buChar char="●"/>
            </a:pPr>
            <a:r>
              <a:rPr lang="en">
                <a:solidFill>
                  <a:srgbClr val="F3F3F3"/>
                </a:solidFill>
                <a:latin typeface="Lato"/>
                <a:ea typeface="Lato"/>
                <a:cs typeface="Lato"/>
                <a:sym typeface="Lato"/>
              </a:rPr>
              <a:t>Helps with</a:t>
            </a:r>
            <a:endParaRPr>
              <a:solidFill>
                <a:srgbClr val="F3F3F3"/>
              </a:solidFill>
              <a:latin typeface="Lato"/>
              <a:ea typeface="Lato"/>
              <a:cs typeface="Lato"/>
              <a:sym typeface="Lato"/>
            </a:endParaRPr>
          </a:p>
          <a:p>
            <a:pPr indent="-317500" lvl="1" marL="914400" rtl="0" algn="l">
              <a:spcBef>
                <a:spcPts val="0"/>
              </a:spcBef>
              <a:spcAft>
                <a:spcPts val="0"/>
              </a:spcAft>
              <a:buClr>
                <a:srgbClr val="F3F3F3"/>
              </a:buClr>
              <a:buSzPts val="1400"/>
              <a:buFont typeface="Lato"/>
              <a:buChar char="○"/>
            </a:pPr>
            <a:r>
              <a:rPr lang="en">
                <a:solidFill>
                  <a:srgbClr val="F3F3F3"/>
                </a:solidFill>
                <a:latin typeface="Lato"/>
                <a:ea typeface="Lato"/>
                <a:cs typeface="Lato"/>
                <a:sym typeface="Lato"/>
              </a:rPr>
              <a:t>Inflammatory &amp; Neuropathic Pain</a:t>
            </a:r>
            <a:endParaRPr>
              <a:solidFill>
                <a:srgbClr val="F3F3F3"/>
              </a:solidFill>
              <a:latin typeface="Lato"/>
              <a:ea typeface="Lato"/>
              <a:cs typeface="Lato"/>
              <a:sym typeface="Lato"/>
            </a:endParaRPr>
          </a:p>
          <a:p>
            <a:pPr indent="-317500" lvl="1" marL="914400" rtl="0" algn="l">
              <a:spcBef>
                <a:spcPts val="0"/>
              </a:spcBef>
              <a:spcAft>
                <a:spcPts val="0"/>
              </a:spcAft>
              <a:buClr>
                <a:srgbClr val="F3F3F3"/>
              </a:buClr>
              <a:buSzPts val="1400"/>
              <a:buFont typeface="Lato"/>
              <a:buChar char="○"/>
            </a:pPr>
            <a:r>
              <a:rPr lang="en">
                <a:solidFill>
                  <a:srgbClr val="F3F3F3"/>
                </a:solidFill>
                <a:latin typeface="Lato"/>
                <a:ea typeface="Lato"/>
                <a:cs typeface="Lato"/>
                <a:sym typeface="Lato"/>
              </a:rPr>
              <a:t>Epilepsy</a:t>
            </a:r>
            <a:endParaRPr>
              <a:solidFill>
                <a:srgbClr val="F3F3F3"/>
              </a:solidFill>
              <a:latin typeface="Lato"/>
              <a:ea typeface="Lato"/>
              <a:cs typeface="Lato"/>
              <a:sym typeface="Lato"/>
            </a:endParaRPr>
          </a:p>
          <a:p>
            <a:pPr indent="0" lvl="0" marL="0" rtl="0" algn="l">
              <a:spcBef>
                <a:spcPts val="0"/>
              </a:spcBef>
              <a:spcAft>
                <a:spcPts val="0"/>
              </a:spcAft>
              <a:buNone/>
            </a:pPr>
            <a:r>
              <a:t/>
            </a:r>
            <a:endParaRPr>
              <a:solidFill>
                <a:srgbClr val="F3F3F3"/>
              </a:solidFill>
              <a:latin typeface="Lato"/>
              <a:ea typeface="Lato"/>
              <a:cs typeface="Lato"/>
              <a:sym typeface="Lato"/>
            </a:endParaRPr>
          </a:p>
        </p:txBody>
      </p:sp>
      <p:sp>
        <p:nvSpPr>
          <p:cNvPr id="153" name="Google Shape;153;p15"/>
          <p:cNvSpPr txBox="1"/>
          <p:nvPr/>
        </p:nvSpPr>
        <p:spPr>
          <a:xfrm>
            <a:off x="5615775" y="2984025"/>
            <a:ext cx="3429000" cy="17298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rgbClr val="F3F3F3"/>
              </a:buClr>
              <a:buSzPts val="1400"/>
              <a:buFont typeface="Lato"/>
              <a:buChar char="●"/>
            </a:pPr>
            <a:r>
              <a:rPr lang="en">
                <a:solidFill>
                  <a:srgbClr val="F3F3F3"/>
                </a:solidFill>
                <a:latin typeface="Lato"/>
                <a:ea typeface="Lato"/>
                <a:cs typeface="Lato"/>
                <a:sym typeface="Lato"/>
              </a:rPr>
              <a:t>Illegal</a:t>
            </a:r>
            <a:endParaRPr>
              <a:solidFill>
                <a:srgbClr val="F3F3F3"/>
              </a:solidFill>
              <a:latin typeface="Lato"/>
              <a:ea typeface="Lato"/>
              <a:cs typeface="Lato"/>
              <a:sym typeface="Lato"/>
            </a:endParaRPr>
          </a:p>
          <a:p>
            <a:pPr indent="-317500" lvl="0" marL="457200" rtl="0" algn="l">
              <a:spcBef>
                <a:spcPts val="0"/>
              </a:spcBef>
              <a:spcAft>
                <a:spcPts val="0"/>
              </a:spcAft>
              <a:buClr>
                <a:srgbClr val="F3F3F3"/>
              </a:buClr>
              <a:buSzPts val="1400"/>
              <a:buFont typeface="Lato"/>
              <a:buChar char="●"/>
            </a:pPr>
            <a:r>
              <a:rPr lang="en">
                <a:solidFill>
                  <a:srgbClr val="F3F3F3"/>
                </a:solidFill>
                <a:latin typeface="Lato"/>
                <a:ea typeface="Lato"/>
                <a:cs typeface="Lato"/>
                <a:sym typeface="Lato"/>
              </a:rPr>
              <a:t>Helps with</a:t>
            </a:r>
            <a:endParaRPr>
              <a:solidFill>
                <a:srgbClr val="F3F3F3"/>
              </a:solidFill>
              <a:latin typeface="Lato"/>
              <a:ea typeface="Lato"/>
              <a:cs typeface="Lato"/>
              <a:sym typeface="Lato"/>
            </a:endParaRPr>
          </a:p>
          <a:p>
            <a:pPr indent="-317500" lvl="1" marL="914400" rtl="0" algn="l">
              <a:spcBef>
                <a:spcPts val="0"/>
              </a:spcBef>
              <a:spcAft>
                <a:spcPts val="0"/>
              </a:spcAft>
              <a:buClr>
                <a:srgbClr val="F3F3F3"/>
              </a:buClr>
              <a:buSzPts val="1400"/>
              <a:buFont typeface="Lato"/>
              <a:buChar char="○"/>
            </a:pPr>
            <a:r>
              <a:rPr lang="en">
                <a:solidFill>
                  <a:srgbClr val="F3F3F3"/>
                </a:solidFill>
                <a:latin typeface="Lato"/>
                <a:ea typeface="Lato"/>
                <a:cs typeface="Lato"/>
                <a:sym typeface="Lato"/>
              </a:rPr>
              <a:t>Chemotherapy</a:t>
            </a:r>
            <a:r>
              <a:rPr lang="en">
                <a:solidFill>
                  <a:srgbClr val="F3F3F3"/>
                </a:solidFill>
                <a:latin typeface="Lato"/>
                <a:ea typeface="Lato"/>
                <a:cs typeface="Lato"/>
                <a:sym typeface="Lato"/>
              </a:rPr>
              <a:t> </a:t>
            </a:r>
            <a:endParaRPr>
              <a:solidFill>
                <a:srgbClr val="F3F3F3"/>
              </a:solidFill>
              <a:latin typeface="Lato"/>
              <a:ea typeface="Lato"/>
              <a:cs typeface="Lato"/>
              <a:sym typeface="Lato"/>
            </a:endParaRPr>
          </a:p>
          <a:p>
            <a:pPr indent="-317500" lvl="2" marL="1371600" rtl="0" algn="l">
              <a:spcBef>
                <a:spcPts val="0"/>
              </a:spcBef>
              <a:spcAft>
                <a:spcPts val="0"/>
              </a:spcAft>
              <a:buClr>
                <a:srgbClr val="F3F3F3"/>
              </a:buClr>
              <a:buSzPts val="1400"/>
              <a:buFont typeface="Lato"/>
              <a:buChar char="■"/>
            </a:pPr>
            <a:r>
              <a:rPr lang="en">
                <a:solidFill>
                  <a:srgbClr val="F3F3F3"/>
                </a:solidFill>
                <a:latin typeface="Lato"/>
                <a:ea typeface="Lato"/>
                <a:cs typeface="Lato"/>
                <a:sym typeface="Lato"/>
              </a:rPr>
              <a:t>Extreme Nausea </a:t>
            </a:r>
            <a:endParaRPr>
              <a:solidFill>
                <a:srgbClr val="F3F3F3"/>
              </a:solidFill>
              <a:latin typeface="Lato"/>
              <a:ea typeface="Lato"/>
              <a:cs typeface="Lato"/>
              <a:sym typeface="Lato"/>
            </a:endParaRPr>
          </a:p>
          <a:p>
            <a:pPr indent="-317500" lvl="1" marL="914400" rtl="0" algn="l">
              <a:spcBef>
                <a:spcPts val="0"/>
              </a:spcBef>
              <a:spcAft>
                <a:spcPts val="0"/>
              </a:spcAft>
              <a:buClr>
                <a:srgbClr val="F3F3F3"/>
              </a:buClr>
              <a:buSzPts val="1400"/>
              <a:buFont typeface="Lato"/>
              <a:buChar char="○"/>
            </a:pPr>
            <a:r>
              <a:rPr lang="en">
                <a:solidFill>
                  <a:srgbClr val="F3F3F3"/>
                </a:solidFill>
                <a:latin typeface="Lato"/>
                <a:ea typeface="Lato"/>
                <a:cs typeface="Lato"/>
                <a:sym typeface="Lato"/>
              </a:rPr>
              <a:t>PTSD</a:t>
            </a:r>
            <a:endParaRPr>
              <a:solidFill>
                <a:srgbClr val="F3F3F3"/>
              </a:solidFill>
              <a:latin typeface="Lato"/>
              <a:ea typeface="Lato"/>
              <a:cs typeface="Lato"/>
              <a:sym typeface="Lato"/>
            </a:endParaRPr>
          </a:p>
          <a:p>
            <a:pPr indent="-317500" lvl="2" marL="1371600" rtl="0" algn="l">
              <a:spcBef>
                <a:spcPts val="0"/>
              </a:spcBef>
              <a:spcAft>
                <a:spcPts val="0"/>
              </a:spcAft>
              <a:buClr>
                <a:srgbClr val="F3F3F3"/>
              </a:buClr>
              <a:buSzPts val="1400"/>
              <a:buFont typeface="Lato"/>
              <a:buChar char="■"/>
            </a:pPr>
            <a:r>
              <a:rPr lang="en">
                <a:solidFill>
                  <a:srgbClr val="F3F3F3"/>
                </a:solidFill>
                <a:latin typeface="Lato"/>
                <a:ea typeface="Lato"/>
                <a:cs typeface="Lato"/>
                <a:sym typeface="Lato"/>
              </a:rPr>
              <a:t>Nightmares </a:t>
            </a:r>
            <a:endParaRPr>
              <a:solidFill>
                <a:srgbClr val="F3F3F3"/>
              </a:solidFill>
              <a:latin typeface="Lato"/>
              <a:ea typeface="Lato"/>
              <a:cs typeface="Lato"/>
              <a:sym typeface="Lato"/>
            </a:endParaRPr>
          </a:p>
          <a:p>
            <a:pPr indent="0" lvl="0" marL="457200" rtl="0" algn="l">
              <a:spcBef>
                <a:spcPts val="0"/>
              </a:spcBef>
              <a:spcAft>
                <a:spcPts val="0"/>
              </a:spcAft>
              <a:buNone/>
            </a:pPr>
            <a:r>
              <a:t/>
            </a:r>
            <a:endParaRPr>
              <a:solidFill>
                <a:srgbClr val="F3F3F3"/>
              </a:solidFill>
              <a:latin typeface="Lato"/>
              <a:ea typeface="Lato"/>
              <a:cs typeface="Lato"/>
              <a:sym typeface="Lato"/>
            </a:endParaRPr>
          </a:p>
        </p:txBody>
      </p:sp>
      <p:pic>
        <p:nvPicPr>
          <p:cNvPr id="154" name="Google Shape;154;p15"/>
          <p:cNvPicPr preferRelativeResize="0"/>
          <p:nvPr/>
        </p:nvPicPr>
        <p:blipFill>
          <a:blip r:embed="rId3">
            <a:alphaModFix/>
          </a:blip>
          <a:stretch>
            <a:fillRect/>
          </a:stretch>
        </p:blipFill>
        <p:spPr>
          <a:xfrm>
            <a:off x="3665075" y="3268800"/>
            <a:ext cx="1899351" cy="1424525"/>
          </a:xfrm>
          <a:prstGeom prst="rect">
            <a:avLst/>
          </a:prstGeom>
          <a:noFill/>
          <a:ln>
            <a:noFill/>
          </a:ln>
        </p:spPr>
      </p:pic>
      <p:pic>
        <p:nvPicPr>
          <p:cNvPr id="155" name="Google Shape;155;p15"/>
          <p:cNvPicPr preferRelativeResize="0"/>
          <p:nvPr/>
        </p:nvPicPr>
        <p:blipFill>
          <a:blip r:embed="rId4">
            <a:alphaModFix/>
          </a:blip>
          <a:stretch>
            <a:fillRect/>
          </a:stretch>
        </p:blipFill>
        <p:spPr>
          <a:xfrm>
            <a:off x="205775" y="2617950"/>
            <a:ext cx="3316099" cy="1066675"/>
          </a:xfrm>
          <a:prstGeom prst="rect">
            <a:avLst/>
          </a:prstGeom>
          <a:noFill/>
          <a:ln>
            <a:noFill/>
          </a:ln>
        </p:spPr>
      </p:pic>
      <p:pic>
        <p:nvPicPr>
          <p:cNvPr id="156" name="Google Shape;156;p15"/>
          <p:cNvPicPr preferRelativeResize="0"/>
          <p:nvPr/>
        </p:nvPicPr>
        <p:blipFill>
          <a:blip r:embed="rId5">
            <a:alphaModFix/>
          </a:blip>
          <a:stretch>
            <a:fillRect/>
          </a:stretch>
        </p:blipFill>
        <p:spPr>
          <a:xfrm>
            <a:off x="4648925" y="225850"/>
            <a:ext cx="1377525" cy="1836700"/>
          </a:xfrm>
          <a:prstGeom prst="rect">
            <a:avLst/>
          </a:prstGeom>
          <a:noFill/>
          <a:ln>
            <a:noFill/>
          </a:ln>
        </p:spPr>
      </p:pic>
      <p:pic>
        <p:nvPicPr>
          <p:cNvPr id="157" name="Google Shape;157;p15"/>
          <p:cNvPicPr preferRelativeResize="0"/>
          <p:nvPr/>
        </p:nvPicPr>
        <p:blipFill>
          <a:blip r:embed="rId6">
            <a:alphaModFix/>
          </a:blip>
          <a:stretch>
            <a:fillRect/>
          </a:stretch>
        </p:blipFill>
        <p:spPr>
          <a:xfrm>
            <a:off x="6775850" y="159865"/>
            <a:ext cx="1484700" cy="1968661"/>
          </a:xfrm>
          <a:prstGeom prst="rect">
            <a:avLst/>
          </a:prstGeom>
          <a:noFill/>
          <a:ln>
            <a:noFill/>
          </a:ln>
        </p:spPr>
      </p:pic>
      <p:pic>
        <p:nvPicPr>
          <p:cNvPr id="158" name="Google Shape;158;p15"/>
          <p:cNvPicPr preferRelativeResize="0"/>
          <p:nvPr/>
        </p:nvPicPr>
        <p:blipFill>
          <a:blip r:embed="rId7">
            <a:alphaModFix/>
          </a:blip>
          <a:stretch>
            <a:fillRect/>
          </a:stretch>
        </p:blipFill>
        <p:spPr>
          <a:xfrm>
            <a:off x="318700" y="3920493"/>
            <a:ext cx="2988025" cy="961157"/>
          </a:xfrm>
          <a:prstGeom prst="rect">
            <a:avLst/>
          </a:prstGeom>
          <a:noFill/>
          <a:ln>
            <a:noFill/>
          </a:ln>
        </p:spPr>
      </p:pic>
      <p:cxnSp>
        <p:nvCxnSpPr>
          <p:cNvPr id="159" name="Google Shape;159;p15"/>
          <p:cNvCxnSpPr/>
          <p:nvPr/>
        </p:nvCxnSpPr>
        <p:spPr>
          <a:xfrm>
            <a:off x="18750" y="2320125"/>
            <a:ext cx="9106500" cy="2730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3" name="Shape 163"/>
        <p:cNvGrpSpPr/>
        <p:nvPr/>
      </p:nvGrpSpPr>
      <p:grpSpPr>
        <a:xfrm>
          <a:off x="0" y="0"/>
          <a:ext cx="0" cy="0"/>
          <a:chOff x="0" y="0"/>
          <a:chExt cx="0" cy="0"/>
        </a:xfrm>
      </p:grpSpPr>
      <p:sp>
        <p:nvSpPr>
          <p:cNvPr id="164" name="Google Shape;164;p16"/>
          <p:cNvSpPr txBox="1"/>
          <p:nvPr>
            <p:ph type="title"/>
          </p:nvPr>
        </p:nvSpPr>
        <p:spPr>
          <a:xfrm>
            <a:off x="4440350" y="167925"/>
            <a:ext cx="4071900" cy="914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Is Marijuana Addictive? </a:t>
            </a:r>
            <a:endParaRPr/>
          </a:p>
        </p:txBody>
      </p:sp>
      <p:sp>
        <p:nvSpPr>
          <p:cNvPr id="165" name="Google Shape;165;p16"/>
          <p:cNvSpPr txBox="1"/>
          <p:nvPr>
            <p:ph idx="1" type="body"/>
          </p:nvPr>
        </p:nvSpPr>
        <p:spPr>
          <a:xfrm>
            <a:off x="4572000" y="821325"/>
            <a:ext cx="4472700" cy="4270800"/>
          </a:xfrm>
          <a:prstGeom prst="rect">
            <a:avLst/>
          </a:prstGeom>
        </p:spPr>
        <p:txBody>
          <a:bodyPr anchorCtr="0" anchor="t" bIns="91425" lIns="91425" spcFirstLastPara="1" rIns="91425" wrap="square" tIns="91425">
            <a:noAutofit/>
          </a:bodyPr>
          <a:lstStyle/>
          <a:p>
            <a:pPr indent="0" lvl="0" marL="0" rtl="0" algn="l">
              <a:lnSpc>
                <a:spcPct val="200000"/>
              </a:lnSpc>
              <a:spcBef>
                <a:spcPts val="0"/>
              </a:spcBef>
              <a:spcAft>
                <a:spcPts val="0"/>
              </a:spcAft>
              <a:buNone/>
            </a:pPr>
            <a:r>
              <a:rPr lang="en">
                <a:solidFill>
                  <a:srgbClr val="FFFFFF"/>
                </a:solidFill>
              </a:rPr>
              <a:t>“The presence of tolerance or dependence/withdrawal is not enough to make a diagnosis of marijuana addiction (for instance, not everyone who develops some amount of dependence to marijuana will necessarily begin to compulsively use it)” -American Addiction Center</a:t>
            </a:r>
            <a:endParaRPr>
              <a:solidFill>
                <a:srgbClr val="FFFFFF"/>
              </a:solidFill>
            </a:endParaRPr>
          </a:p>
          <a:p>
            <a:pPr indent="0" lvl="0" marL="0" rtl="0" algn="l">
              <a:lnSpc>
                <a:spcPct val="200000"/>
              </a:lnSpc>
              <a:spcBef>
                <a:spcPts val="0"/>
              </a:spcBef>
              <a:spcAft>
                <a:spcPts val="0"/>
              </a:spcAft>
              <a:buNone/>
            </a:pPr>
            <a:r>
              <a:t/>
            </a:r>
            <a:endParaRPr>
              <a:solidFill>
                <a:srgbClr val="FFFFFF"/>
              </a:solidFill>
            </a:endParaRPr>
          </a:p>
          <a:p>
            <a:pPr indent="-311150" lvl="0" marL="457200" rtl="0" algn="l">
              <a:lnSpc>
                <a:spcPct val="200000"/>
              </a:lnSpc>
              <a:spcBef>
                <a:spcPts val="0"/>
              </a:spcBef>
              <a:spcAft>
                <a:spcPts val="0"/>
              </a:spcAft>
              <a:buClr>
                <a:srgbClr val="FFFFFF"/>
              </a:buClr>
              <a:buSzPts val="1300"/>
              <a:buChar char="●"/>
            </a:pPr>
            <a:r>
              <a:rPr lang="en">
                <a:solidFill>
                  <a:srgbClr val="FFFFFF"/>
                </a:solidFill>
              </a:rPr>
              <a:t> Roughly 9% of marijuana users develop a psychological dependency</a:t>
            </a:r>
            <a:endParaRPr>
              <a:solidFill>
                <a:srgbClr val="FFFFFF"/>
              </a:solidFill>
            </a:endParaRPr>
          </a:p>
          <a:p>
            <a:pPr indent="-311150" lvl="0" marL="457200" rtl="0" algn="l">
              <a:lnSpc>
                <a:spcPct val="200000"/>
              </a:lnSpc>
              <a:spcBef>
                <a:spcPts val="0"/>
              </a:spcBef>
              <a:spcAft>
                <a:spcPts val="0"/>
              </a:spcAft>
              <a:buClr>
                <a:srgbClr val="FFFFFF"/>
              </a:buClr>
              <a:buSzPts val="1300"/>
              <a:buChar char="●"/>
            </a:pPr>
            <a:r>
              <a:rPr lang="en">
                <a:solidFill>
                  <a:srgbClr val="FFFFFF"/>
                </a:solidFill>
              </a:rPr>
              <a:t>20-30% of people prescribed opioids misuse them and develop a physical dependency</a:t>
            </a:r>
            <a:endParaRPr>
              <a:solidFill>
                <a:srgbClr val="FFFFFF"/>
              </a:solidFill>
            </a:endParaRPr>
          </a:p>
        </p:txBody>
      </p:sp>
      <p:pic>
        <p:nvPicPr>
          <p:cNvPr id="166" name="Google Shape;166;p16"/>
          <p:cNvPicPr preferRelativeResize="0"/>
          <p:nvPr/>
        </p:nvPicPr>
        <p:blipFill>
          <a:blip r:embed="rId3">
            <a:alphaModFix/>
          </a:blip>
          <a:stretch>
            <a:fillRect/>
          </a:stretch>
        </p:blipFill>
        <p:spPr>
          <a:xfrm>
            <a:off x="1149350" y="568275"/>
            <a:ext cx="2967500" cy="1615750"/>
          </a:xfrm>
          <a:prstGeom prst="rect">
            <a:avLst/>
          </a:prstGeom>
          <a:noFill/>
          <a:ln>
            <a:noFill/>
          </a:ln>
        </p:spPr>
      </p:pic>
      <p:pic>
        <p:nvPicPr>
          <p:cNvPr id="167" name="Google Shape;167;p16"/>
          <p:cNvPicPr preferRelativeResize="0"/>
          <p:nvPr/>
        </p:nvPicPr>
        <p:blipFill>
          <a:blip r:embed="rId4">
            <a:alphaModFix/>
          </a:blip>
          <a:stretch>
            <a:fillRect/>
          </a:stretch>
        </p:blipFill>
        <p:spPr>
          <a:xfrm>
            <a:off x="241575" y="2479375"/>
            <a:ext cx="2188851" cy="2099476"/>
          </a:xfrm>
          <a:prstGeom prst="rect">
            <a:avLst/>
          </a:prstGeom>
          <a:noFill/>
          <a:ln>
            <a:noFill/>
          </a:ln>
        </p:spPr>
      </p:pic>
      <p:pic>
        <p:nvPicPr>
          <p:cNvPr id="168" name="Google Shape;168;p16"/>
          <p:cNvPicPr preferRelativeResize="0"/>
          <p:nvPr/>
        </p:nvPicPr>
        <p:blipFill>
          <a:blip r:embed="rId5">
            <a:alphaModFix/>
          </a:blip>
          <a:stretch>
            <a:fillRect/>
          </a:stretch>
        </p:blipFill>
        <p:spPr>
          <a:xfrm>
            <a:off x="2562076" y="2377898"/>
            <a:ext cx="1878273" cy="914100"/>
          </a:xfrm>
          <a:prstGeom prst="rect">
            <a:avLst/>
          </a:prstGeom>
          <a:noFill/>
          <a:ln>
            <a:noFill/>
          </a:ln>
        </p:spPr>
      </p:pic>
      <p:pic>
        <p:nvPicPr>
          <p:cNvPr id="169" name="Google Shape;169;p16"/>
          <p:cNvPicPr preferRelativeResize="0"/>
          <p:nvPr/>
        </p:nvPicPr>
        <p:blipFill>
          <a:blip r:embed="rId6">
            <a:alphaModFix/>
          </a:blip>
          <a:stretch>
            <a:fillRect/>
          </a:stretch>
        </p:blipFill>
        <p:spPr>
          <a:xfrm flipH="1" rot="10800000">
            <a:off x="2556450" y="3292000"/>
            <a:ext cx="1889526" cy="774700"/>
          </a:xfrm>
          <a:prstGeom prst="rect">
            <a:avLst/>
          </a:prstGeom>
          <a:noFill/>
          <a:ln>
            <a:noFill/>
          </a:ln>
        </p:spPr>
      </p:pic>
      <p:pic>
        <p:nvPicPr>
          <p:cNvPr id="170" name="Google Shape;170;p16"/>
          <p:cNvPicPr preferRelativeResize="0"/>
          <p:nvPr/>
        </p:nvPicPr>
        <p:blipFill>
          <a:blip r:embed="rId7">
            <a:alphaModFix/>
          </a:blip>
          <a:stretch>
            <a:fillRect/>
          </a:stretch>
        </p:blipFill>
        <p:spPr>
          <a:xfrm>
            <a:off x="2556450" y="4066700"/>
            <a:ext cx="1889526" cy="9432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4" name="Shape 174"/>
        <p:cNvGrpSpPr/>
        <p:nvPr/>
      </p:nvGrpSpPr>
      <p:grpSpPr>
        <a:xfrm>
          <a:off x="0" y="0"/>
          <a:ext cx="0" cy="0"/>
          <a:chOff x="0" y="0"/>
          <a:chExt cx="0" cy="0"/>
        </a:xfrm>
      </p:grpSpPr>
      <p:sp>
        <p:nvSpPr>
          <p:cNvPr id="175" name="Google Shape;175;p17"/>
          <p:cNvSpPr txBox="1"/>
          <p:nvPr>
            <p:ph type="title"/>
          </p:nvPr>
        </p:nvSpPr>
        <p:spPr>
          <a:xfrm>
            <a:off x="1215350" y="568275"/>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we can do</a:t>
            </a:r>
            <a:endParaRPr/>
          </a:p>
        </p:txBody>
      </p:sp>
      <p:sp>
        <p:nvSpPr>
          <p:cNvPr id="176" name="Google Shape;176;p17"/>
          <p:cNvSpPr txBox="1"/>
          <p:nvPr>
            <p:ph idx="1" type="body"/>
          </p:nvPr>
        </p:nvSpPr>
        <p:spPr>
          <a:xfrm>
            <a:off x="722550" y="1570775"/>
            <a:ext cx="4338900" cy="3613800"/>
          </a:xfrm>
          <a:prstGeom prst="rect">
            <a:avLst/>
          </a:prstGeom>
        </p:spPr>
        <p:txBody>
          <a:bodyPr anchorCtr="0" anchor="t" bIns="91425" lIns="91425" spcFirstLastPara="1" rIns="91425" wrap="square" tIns="91425">
            <a:noAutofit/>
          </a:bodyPr>
          <a:lstStyle/>
          <a:p>
            <a:pPr indent="-317500" lvl="0" marL="457200" rtl="0" algn="l">
              <a:lnSpc>
                <a:spcPct val="200000"/>
              </a:lnSpc>
              <a:spcBef>
                <a:spcPts val="0"/>
              </a:spcBef>
              <a:spcAft>
                <a:spcPts val="0"/>
              </a:spcAft>
              <a:buClr>
                <a:srgbClr val="FFFFFF"/>
              </a:buClr>
              <a:buSzPts val="1400"/>
              <a:buChar char="●"/>
            </a:pPr>
            <a:r>
              <a:rPr lang="en" sz="1400">
                <a:solidFill>
                  <a:srgbClr val="FFFFFF"/>
                </a:solidFill>
              </a:rPr>
              <a:t>Educate ourselves and others on the issue</a:t>
            </a:r>
            <a:endParaRPr sz="1400">
              <a:solidFill>
                <a:srgbClr val="FFFFFF"/>
              </a:solidFill>
            </a:endParaRPr>
          </a:p>
          <a:p>
            <a:pPr indent="-317500" lvl="0" marL="457200" rtl="0" algn="l">
              <a:lnSpc>
                <a:spcPct val="200000"/>
              </a:lnSpc>
              <a:spcBef>
                <a:spcPts val="0"/>
              </a:spcBef>
              <a:spcAft>
                <a:spcPts val="0"/>
              </a:spcAft>
              <a:buClr>
                <a:srgbClr val="FFFFFF"/>
              </a:buClr>
              <a:buSzPts val="1400"/>
              <a:buChar char="●"/>
            </a:pPr>
            <a:r>
              <a:rPr lang="en" sz="1400">
                <a:solidFill>
                  <a:srgbClr val="FFFFFF"/>
                </a:solidFill>
              </a:rPr>
              <a:t>Contact lawmakers and inform them that their voters are in support of the legalization of marijuana</a:t>
            </a:r>
            <a:endParaRPr sz="1400">
              <a:solidFill>
                <a:srgbClr val="FFFFFF"/>
              </a:solidFill>
            </a:endParaRPr>
          </a:p>
          <a:p>
            <a:pPr indent="-317500" lvl="1" marL="914400" rtl="0" algn="l">
              <a:lnSpc>
                <a:spcPct val="200000"/>
              </a:lnSpc>
              <a:spcBef>
                <a:spcPts val="0"/>
              </a:spcBef>
              <a:spcAft>
                <a:spcPts val="0"/>
              </a:spcAft>
              <a:buClr>
                <a:srgbClr val="FFFFFF"/>
              </a:buClr>
              <a:buSzPts val="1400"/>
              <a:buChar char="○"/>
            </a:pPr>
            <a:r>
              <a:rPr lang="en" sz="1400">
                <a:solidFill>
                  <a:srgbClr val="FFFFFF"/>
                </a:solidFill>
              </a:rPr>
              <a:t>City hall meetings, community events, and town halls</a:t>
            </a:r>
            <a:endParaRPr sz="1400">
              <a:solidFill>
                <a:srgbClr val="FFFFFF"/>
              </a:solidFill>
            </a:endParaRPr>
          </a:p>
        </p:txBody>
      </p:sp>
      <p:pic>
        <p:nvPicPr>
          <p:cNvPr id="177" name="Google Shape;177;p17"/>
          <p:cNvPicPr preferRelativeResize="0"/>
          <p:nvPr/>
        </p:nvPicPr>
        <p:blipFill>
          <a:blip r:embed="rId3">
            <a:alphaModFix/>
          </a:blip>
          <a:stretch>
            <a:fillRect/>
          </a:stretch>
        </p:blipFill>
        <p:spPr>
          <a:xfrm>
            <a:off x="5061450" y="300100"/>
            <a:ext cx="1671675" cy="2502625"/>
          </a:xfrm>
          <a:prstGeom prst="rect">
            <a:avLst/>
          </a:prstGeom>
          <a:noFill/>
          <a:ln>
            <a:noFill/>
          </a:ln>
        </p:spPr>
      </p:pic>
      <p:pic>
        <p:nvPicPr>
          <p:cNvPr id="178" name="Google Shape;178;p17"/>
          <p:cNvPicPr preferRelativeResize="0"/>
          <p:nvPr/>
        </p:nvPicPr>
        <p:blipFill>
          <a:blip r:embed="rId4">
            <a:alphaModFix/>
          </a:blip>
          <a:stretch>
            <a:fillRect/>
          </a:stretch>
        </p:blipFill>
        <p:spPr>
          <a:xfrm>
            <a:off x="5708149" y="2952225"/>
            <a:ext cx="3068949" cy="2045951"/>
          </a:xfrm>
          <a:prstGeom prst="rect">
            <a:avLst/>
          </a:prstGeom>
          <a:noFill/>
          <a:ln>
            <a:noFill/>
          </a:ln>
        </p:spPr>
      </p:pic>
      <p:pic>
        <p:nvPicPr>
          <p:cNvPr id="179" name="Google Shape;179;p17"/>
          <p:cNvPicPr preferRelativeResize="0"/>
          <p:nvPr/>
        </p:nvPicPr>
        <p:blipFill>
          <a:blip r:embed="rId5">
            <a:alphaModFix/>
          </a:blip>
          <a:stretch>
            <a:fillRect/>
          </a:stretch>
        </p:blipFill>
        <p:spPr>
          <a:xfrm>
            <a:off x="6919625" y="839318"/>
            <a:ext cx="2063225" cy="15474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Focus">
  <a:themeElements>
    <a:clrScheme name="Focus">
      <a:dk1>
        <a:srgbClr val="1B212C"/>
      </a:dk1>
      <a:lt1>
        <a:srgbClr val="FFFFFF"/>
      </a:lt1>
      <a:dk2>
        <a:srgbClr val="D9D9D9"/>
      </a:dk2>
      <a:lt2>
        <a:srgbClr val="82C7A5"/>
      </a:lt2>
      <a:accent1>
        <a:srgbClr val="0145AC"/>
      </a:accent1>
      <a:accent2>
        <a:srgbClr val="EECE1A"/>
      </a:accent2>
      <a:accent3>
        <a:srgbClr val="4E5567"/>
      </a:accent3>
      <a:accent4>
        <a:srgbClr val="F4D6AD"/>
      </a:accent4>
      <a:accent5>
        <a:srgbClr val="7890CD"/>
      </a:accent5>
      <a:accent6>
        <a:srgbClr val="F15E22"/>
      </a:accent6>
      <a:hlink>
        <a:srgbClr val="7890CD"/>
      </a:hlink>
      <a:folHlink>
        <a:srgbClr val="7890C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